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63" r:id="rId4"/>
    <p:sldId id="264" r:id="rId5"/>
    <p:sldId id="265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96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37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06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9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14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07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79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10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6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83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FC02228-C7B7-4516-92D1-41427ACF996F}" type="datetimeFigureOut">
              <a:rPr lang="nl-NL" smtClean="0"/>
              <a:t>12-7-2021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8C5695A-608B-49E3-9AA4-495384812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18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okids.nl/" TargetMode="External"/><Relationship Id="rId2" Type="http://schemas.openxmlformats.org/officeDocument/2006/relationships/hyperlink" Target="mailto:missio@missio.n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hyperlink" Target="http://www.missio.n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7B34-FA0D-459D-8374-74D52E87B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Welkom in Guinee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67C37C-94AC-40E1-BE5C-75F536F3E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200" b="1" dirty="0">
              <a:solidFill>
                <a:srgbClr val="0070C0"/>
              </a:solidFill>
            </a:endParaRPr>
          </a:p>
          <a:p>
            <a:r>
              <a:rPr lang="nl-NL" sz="3200" b="1" dirty="0" err="1">
                <a:solidFill>
                  <a:srgbClr val="0070C0"/>
                </a:solidFill>
              </a:rPr>
              <a:t>Wereldmissiedag</a:t>
            </a:r>
            <a:r>
              <a:rPr lang="nl-NL" sz="3200" b="1" dirty="0">
                <a:solidFill>
                  <a:srgbClr val="0070C0"/>
                </a:solidFill>
              </a:rPr>
              <a:t> van de kinderen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A9C0E9-3F2A-4F14-99E0-5F473738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7" y="882376"/>
            <a:ext cx="3362325" cy="7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17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02134-23D1-4B5F-A450-23D028E5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9. Onderweg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8D44919-F0C6-46E7-9B24-F783F30CC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56484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40234-0805-4632-8974-3C58AA5D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10. Werk van de mensen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D568486-D9CD-48C7-AB2A-73CBCDA12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5599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FEFF9-445D-4334-89FA-6CB258BC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590550"/>
            <a:ext cx="9875520" cy="1356360"/>
          </a:xfrm>
        </p:spPr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11. Het leven van de mensen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FE9DD0E-75D6-4A22-B1F5-2BC806ABA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167839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DBCC4-5A82-45B6-96FE-243C7385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12. Welkom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1B307A5-8107-4388-AAC2-E4F4FD54B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190315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6DA-5178-4AE5-8ABE-097C9A876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13. De kinderen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28F9A3A-2B59-4BA7-B800-AF16E7764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248715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57754-A844-4FA9-89D9-80ADFA86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Tot ziens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CB52E1-68AF-49B9-9F9D-578F6E509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130872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CEF5B-0901-433F-99A6-F8FC1EA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 err="1">
                <a:solidFill>
                  <a:srgbClr val="0070C0"/>
                </a:solidFill>
              </a:rPr>
              <a:t>Wereldmissiedag</a:t>
            </a:r>
            <a:r>
              <a:rPr lang="nl-NL" sz="3600" b="1" dirty="0">
                <a:solidFill>
                  <a:srgbClr val="0070C0"/>
                </a:solidFill>
              </a:rPr>
              <a:t> van de kinderen 2021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6EAE5F-E235-44CC-BB08-EF7CB4D70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 err="1">
                <a:solidFill>
                  <a:srgbClr val="0070C0"/>
                </a:solidFill>
              </a:rPr>
              <a:t>Missio</a:t>
            </a:r>
            <a:r>
              <a:rPr lang="nl-NL" dirty="0">
                <a:solidFill>
                  <a:srgbClr val="0070C0"/>
                </a:solidFill>
              </a:rPr>
              <a:t> Pauselijke Missiewerken</a:t>
            </a:r>
          </a:p>
          <a:p>
            <a:r>
              <a:rPr lang="nl-NL" dirty="0">
                <a:solidFill>
                  <a:srgbClr val="0070C0"/>
                </a:solidFill>
              </a:rPr>
              <a:t>Postbus 93140</a:t>
            </a:r>
          </a:p>
          <a:p>
            <a:r>
              <a:rPr lang="nl-NL" dirty="0">
                <a:solidFill>
                  <a:srgbClr val="0070C0"/>
                </a:solidFill>
              </a:rPr>
              <a:t>2509 AC  Den Haag</a:t>
            </a:r>
          </a:p>
          <a:p>
            <a:r>
              <a:rPr lang="nl-NL" dirty="0">
                <a:solidFill>
                  <a:srgbClr val="0070C0"/>
                </a:solidFill>
              </a:rPr>
              <a:t>Tel. 070 – 304 74 44</a:t>
            </a:r>
          </a:p>
          <a:p>
            <a:r>
              <a:rPr lang="nl-NL" dirty="0">
                <a:solidFill>
                  <a:srgbClr val="0070C0"/>
                </a:solidFill>
              </a:rPr>
              <a:t>E-mail: </a:t>
            </a:r>
            <a:r>
              <a:rPr lang="nl-NL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missio@missio.nl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www.missiokids.nl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www.missio.nl</a:t>
            </a:r>
            <a:endParaRPr lang="nl-NL" dirty="0">
              <a:solidFill>
                <a:srgbClr val="0070C0"/>
              </a:solidFill>
            </a:endParaRPr>
          </a:p>
          <a:p>
            <a:endParaRPr lang="nl-NL" dirty="0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5801E1C5-5B51-436C-9AA1-27D4AB08A0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7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878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8556D-9E8E-4282-A196-1BABD3F3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1. De Republiek Guinee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75755AF-27B0-4466-BA66-912E339A8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90080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4D68D-4C68-4E12-A101-E37CB4CC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2. De vlag van Guinee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7324BE5-B548-4746-A8A7-8B9337282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71" y="2057400"/>
            <a:ext cx="7186120" cy="4038600"/>
          </a:xfrm>
        </p:spPr>
      </p:pic>
    </p:spTree>
    <p:extLst>
      <p:ext uri="{BB962C8B-B14F-4D97-AF65-F5344CB8AC3E}">
        <p14:creationId xmlns:p14="http://schemas.microsoft.com/office/powerpoint/2010/main" val="4900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11FF9-5AFC-43DC-8A89-03FF2BFC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3. De mensen</a:t>
            </a:r>
            <a:r>
              <a:rPr lang="nl-NL" dirty="0"/>
              <a:t>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76B1146-4B7D-4AA9-9FC8-AE196698E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65" y="2057400"/>
            <a:ext cx="7179733" cy="4038600"/>
          </a:xfrm>
        </p:spPr>
      </p:pic>
    </p:spTree>
    <p:extLst>
      <p:ext uri="{BB962C8B-B14F-4D97-AF65-F5344CB8AC3E}">
        <p14:creationId xmlns:p14="http://schemas.microsoft.com/office/powerpoint/2010/main" val="367945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BF081-6C3B-4EBB-B0A8-9563C26B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4. De berg </a:t>
            </a:r>
            <a:r>
              <a:rPr lang="nl-NL" b="1" dirty="0" err="1">
                <a:solidFill>
                  <a:srgbClr val="0070C0"/>
                </a:solidFill>
              </a:rPr>
              <a:t>Nimba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AA62212-D444-4FC5-A6EE-69C1539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31" y="20574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83873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D46F5-D5CC-4E3A-B9DD-D4BCBCE2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5. Verschillende regio’s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9ECAB0-43F1-4F5B-B693-56146A2F6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31" y="20574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431044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0DCDC-45B9-49CB-A758-7DE9C91E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6. Producten van het land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39B50B8-C0D7-4808-BCD8-1F45BE87B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31" y="2057400"/>
            <a:ext cx="2692400" cy="4038600"/>
          </a:xfrm>
        </p:spPr>
      </p:pic>
    </p:spTree>
    <p:extLst>
      <p:ext uri="{BB962C8B-B14F-4D97-AF65-F5344CB8AC3E}">
        <p14:creationId xmlns:p14="http://schemas.microsoft.com/office/powerpoint/2010/main" val="189898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6F88D-C3EF-4209-BEBB-2F09BABF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7. Toeristen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865E260-3046-44DB-8CC7-73BAF4BE8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71" y="2057400"/>
            <a:ext cx="7186120" cy="4038600"/>
          </a:xfrm>
        </p:spPr>
      </p:pic>
    </p:spTree>
    <p:extLst>
      <p:ext uri="{BB962C8B-B14F-4D97-AF65-F5344CB8AC3E}">
        <p14:creationId xmlns:p14="http://schemas.microsoft.com/office/powerpoint/2010/main" val="407470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63372-3E56-4297-8616-3D693DD7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8. Dieren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38B8B5-C7C5-40BF-BE33-F712EA632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1" y="20574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183164908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73</TotalTime>
  <Words>107</Words>
  <Application>Microsoft Office PowerPoint</Application>
  <PresentationFormat>Breedbeeld</PresentationFormat>
  <Paragraphs>26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Corbel</vt:lpstr>
      <vt:lpstr>Basis</vt:lpstr>
      <vt:lpstr>Welkom in Guinee</vt:lpstr>
      <vt:lpstr>1. De Republiek Guinee</vt:lpstr>
      <vt:lpstr>2. De vlag van Guinee</vt:lpstr>
      <vt:lpstr>3. De mensen </vt:lpstr>
      <vt:lpstr>4. De berg Nimba</vt:lpstr>
      <vt:lpstr>5. Verschillende regio’s</vt:lpstr>
      <vt:lpstr>6. Producten van het land</vt:lpstr>
      <vt:lpstr>7. Toeristen</vt:lpstr>
      <vt:lpstr>8. Dieren</vt:lpstr>
      <vt:lpstr>9. Onderweg</vt:lpstr>
      <vt:lpstr>10. Werk van de mensen</vt:lpstr>
      <vt:lpstr>11. Het leven van de mensen</vt:lpstr>
      <vt:lpstr>12. Welkom</vt:lpstr>
      <vt:lpstr>13. De kinderen</vt:lpstr>
      <vt:lpstr>Tot ziens</vt:lpstr>
      <vt:lpstr>Wereldmissiedag van de kinderen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in Guinee</dc:title>
  <dc:creator>Marianne Baijens</dc:creator>
  <cp:lastModifiedBy>Marianne Baijens</cp:lastModifiedBy>
  <cp:revision>13</cp:revision>
  <dcterms:created xsi:type="dcterms:W3CDTF">2021-07-12T14:14:18Z</dcterms:created>
  <dcterms:modified xsi:type="dcterms:W3CDTF">2021-07-12T15:28:02Z</dcterms:modified>
</cp:coreProperties>
</file>